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3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AAB2C2-B497-8E49-99CD-83E72BB9D044}" type="datetimeFigureOut">
              <a:rPr lang="en-US" smtClean="0"/>
              <a:t>9/20/15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0CF74A-6A27-2A43-9E4B-71D6986B6C5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331" y="915987"/>
            <a:ext cx="7772400" cy="1470025"/>
          </a:xfrm>
        </p:spPr>
        <p:txBody>
          <a:bodyPr/>
          <a:lstStyle/>
          <a:p>
            <a:r>
              <a:rPr lang="en-US" dirty="0" smtClean="0"/>
              <a:t>The Britney Spears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352" y="3737447"/>
            <a:ext cx="1828660" cy="2449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3975" y="2510872"/>
            <a:ext cx="368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Why getting it </a:t>
            </a:r>
            <a:r>
              <a:rPr lang="en-US" i="1" dirty="0" smtClean="0"/>
              <a:t>almost</a:t>
            </a:r>
            <a:r>
              <a:rPr lang="en-US" dirty="0" smtClean="0"/>
              <a:t> right is OK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smtClean="0"/>
              <a:t>Why scrambling the data may help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0462" y="4077919"/>
            <a:ext cx="243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Oops I made it again…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496" y="4585746"/>
            <a:ext cx="1768235" cy="11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8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You’ll always be Number 1 in my book, even though the 90’s misses you.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Thanks, Britney!</a:t>
            </a:r>
            <a:endParaRPr lang="en-US" dirty="0"/>
          </a:p>
        </p:txBody>
      </p:sp>
      <p:pic>
        <p:nvPicPr>
          <p:cNvPr id="4" name="Picture 3" descr="TM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1" y="3025532"/>
            <a:ext cx="5692588" cy="2074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47" y="548374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Reference: </a:t>
            </a:r>
          </a:p>
          <a:p>
            <a:r>
              <a:rPr lang="en-US" dirty="0" smtClean="0"/>
              <a:t>Hayes, Brian. “The Britney Spears problem.” </a:t>
            </a:r>
            <a:r>
              <a:rPr lang="en-US" i="1" dirty="0" smtClean="0"/>
              <a:t>American Scientist </a:t>
            </a:r>
            <a:r>
              <a:rPr lang="en-US" dirty="0" smtClean="0"/>
              <a:t>96.4 (2008): 274.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7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respect to the internet, answering:</a:t>
            </a:r>
          </a:p>
          <a:p>
            <a:pPr marL="0" indent="0">
              <a:buNone/>
            </a:pPr>
            <a:r>
              <a:rPr lang="en-US" b="1" dirty="0" smtClean="0"/>
              <a:t>  Which </a:t>
            </a:r>
            <a:r>
              <a:rPr lang="en-US" b="1" i="1" dirty="0" smtClean="0"/>
              <a:t>of these </a:t>
            </a:r>
            <a:r>
              <a:rPr lang="en-US" b="1" dirty="0" smtClean="0"/>
              <a:t>is the most popular web search?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is a much much easier question than answering:</a:t>
            </a:r>
          </a:p>
          <a:p>
            <a:pPr marL="0" indent="0">
              <a:buNone/>
            </a:pPr>
            <a:r>
              <a:rPr lang="en-US" b="1" dirty="0" smtClean="0"/>
              <a:t>  What </a:t>
            </a:r>
            <a:r>
              <a:rPr lang="en-US" b="1" i="1" dirty="0" smtClean="0"/>
              <a:t>is</a:t>
            </a:r>
            <a:r>
              <a:rPr lang="en-US" b="1" dirty="0" smtClean="0"/>
              <a:t> the most popular web search?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Popular because I’m Popular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59" y="3530717"/>
            <a:ext cx="5936194" cy="29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0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assume Google received their engine-search requests via one long data stream that they could read-in in real time…</a:t>
            </a:r>
          </a:p>
          <a:p>
            <a:r>
              <a:rPr lang="en-US" dirty="0" smtClean="0"/>
              <a:t>The straightforward solution would be to append new words to an array containing all words that have already been encountered and update a corresponding counter</a:t>
            </a:r>
          </a:p>
          <a:p>
            <a:r>
              <a:rPr lang="en-US" dirty="0" smtClean="0"/>
              <a:t>…, “</a:t>
            </a:r>
            <a:r>
              <a:rPr lang="en-US" dirty="0" err="1" smtClean="0"/>
              <a:t>Yo</a:t>
            </a:r>
            <a:r>
              <a:rPr lang="en-US" dirty="0" smtClean="0"/>
              <a:t> dog”, “Girls gone wild”, “Dog ate chocolate”, 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{</a:t>
            </a:r>
            <a:r>
              <a:rPr lang="en-US" dirty="0" err="1" smtClean="0"/>
              <a:t>yo</a:t>
            </a:r>
            <a:r>
              <a:rPr lang="en-US" dirty="0" smtClean="0"/>
              <a:t>=1, dog=2, girls=1, gone=1, wild=1, ate=1, chocolate=1}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Straightforward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Deciding whether to append the new word or increment a past counter might require an expensive search through the array</a:t>
            </a:r>
          </a:p>
          <a:p>
            <a:r>
              <a:rPr lang="en-US" dirty="0" smtClean="0"/>
              <a:t>But </a:t>
            </a:r>
            <a:r>
              <a:rPr lang="en-US" b="1" dirty="0" smtClean="0"/>
              <a:t>more importantly</a:t>
            </a:r>
            <a:r>
              <a:rPr lang="en-US" dirty="0" smtClean="0"/>
              <a:t>, the size of the array would be </a:t>
            </a:r>
            <a:r>
              <a:rPr lang="en-US" i="1" dirty="0" smtClean="0"/>
              <a:t>astronomical </a:t>
            </a:r>
            <a:r>
              <a:rPr lang="en-US" dirty="0" smtClean="0"/>
              <a:t>with no maximum cap on memory</a:t>
            </a:r>
            <a:endParaRPr lang="en-US" i="1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/>
              <a:t>Need for a constant-space 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21" y="3676357"/>
            <a:ext cx="3729789" cy="1961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9789" y="5911334"/>
            <a:ext cx="696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The very Google servers pictured above (trippy right?)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6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if the English language was dumbed down to a few words, or better yet… the integers 1 to 9</a:t>
            </a:r>
          </a:p>
          <a:p>
            <a:r>
              <a:rPr lang="en-US" dirty="0" smtClean="0"/>
              <a:t>Also, assume that one number (let’s say 4) had the </a:t>
            </a:r>
            <a:r>
              <a:rPr lang="en-US" i="1" dirty="0" smtClean="0"/>
              <a:t>majority</a:t>
            </a:r>
            <a:r>
              <a:rPr lang="en-US" dirty="0" smtClean="0"/>
              <a:t> of the number instances. (This means &gt;50% of the numbers are actually 4)</a:t>
            </a:r>
          </a:p>
          <a:p>
            <a:r>
              <a:rPr lang="en-US" dirty="0" smtClean="0"/>
              <a:t>With the “majority rule” method we would have two pieces of memory: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most common number up to that point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maj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514350" indent="-514350">
              <a:buAutoNum type="arabicParenR"/>
            </a:pPr>
            <a:r>
              <a:rPr lang="en-US" dirty="0" smtClean="0"/>
              <a:t>a ‘counter’ that we associate with that number </a:t>
            </a:r>
            <a:r>
              <a:rPr lang="en-US" dirty="0" smtClean="0">
                <a:solidFill>
                  <a:srgbClr val="FFFF00"/>
                </a:solidFill>
              </a:rPr>
              <a:t>(count)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2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The rule is that we increment when we stream across the number stored in memory, and decrement otherwise. Example: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… 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maj</a:t>
            </a:r>
            <a:r>
              <a:rPr lang="en-US" dirty="0" smtClean="0"/>
              <a:t>=4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count=1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… 4 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maj</a:t>
            </a:r>
            <a:r>
              <a:rPr lang="en-US" dirty="0" smtClean="0"/>
              <a:t>=4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count=2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… 2 4 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maj</a:t>
            </a:r>
            <a:r>
              <a:rPr lang="en-US" dirty="0" smtClean="0"/>
              <a:t>=4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count=1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… 1 2 4 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maj</a:t>
            </a:r>
            <a:r>
              <a:rPr lang="en-US" dirty="0" smtClean="0"/>
              <a:t>=4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count=0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3 1 2 4 4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maj</a:t>
            </a:r>
            <a:r>
              <a:rPr lang="en-US" dirty="0" smtClean="0"/>
              <a:t> = 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count=1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5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case, if 4 had actually been the majority, </a:t>
            </a:r>
            <a:r>
              <a:rPr lang="en-US" dirty="0" err="1" smtClean="0"/>
              <a:t>maj</a:t>
            </a:r>
            <a:r>
              <a:rPr lang="en-US" dirty="0" smtClean="0"/>
              <a:t> would have =4 when the stream was complete.</a:t>
            </a:r>
          </a:p>
          <a:p>
            <a:r>
              <a:rPr lang="en-US" dirty="0" smtClean="0"/>
              <a:t>Method is guaranteed to find the majority </a:t>
            </a:r>
            <a:r>
              <a:rPr lang="en-US" i="1" dirty="0" smtClean="0"/>
              <a:t>if there is one</a:t>
            </a:r>
            <a:r>
              <a:rPr lang="en-US" dirty="0" smtClean="0"/>
              <a:t>, but the number stored in memory at algorithm completion is </a:t>
            </a:r>
            <a:r>
              <a:rPr lang="en-US" i="1" dirty="0" smtClean="0"/>
              <a:t>not</a:t>
            </a:r>
            <a:r>
              <a:rPr lang="en-US" dirty="0" smtClean="0"/>
              <a:t> guaranteed to be a number with &gt;50% of the occurrences</a:t>
            </a:r>
          </a:p>
          <a:p>
            <a:r>
              <a:rPr lang="en-US" dirty="0" smtClean="0"/>
              <a:t>Extend this to use an </a:t>
            </a:r>
            <a:r>
              <a:rPr lang="en-US" i="1" dirty="0" smtClean="0"/>
              <a:t>m</a:t>
            </a:r>
            <a:r>
              <a:rPr lang="en-US" dirty="0" smtClean="0"/>
              <a:t> number of </a:t>
            </a:r>
            <a:r>
              <a:rPr lang="en-US" dirty="0" err="1" smtClean="0"/>
              <a:t>maj</a:t>
            </a:r>
            <a:r>
              <a:rPr lang="en-US" dirty="0" smtClean="0"/>
              <a:t> variables to find the n/(m+1) frequency. Example: use m=99 to find if a word appears in 1% of web search queries. Actually pretty robust!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9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848" b="8848"/>
          <a:stretch>
            <a:fillRect/>
          </a:stretch>
        </p:blipFill>
        <p:spPr>
          <a:xfrm>
            <a:off x="6098674" y="366889"/>
            <a:ext cx="2588126" cy="14378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Right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804736"/>
            <a:ext cx="8229600" cy="42912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Going back to the original straightforward method of appending to a huge array… what if we just removed the most infrequent elements every once in a while?</a:t>
            </a:r>
          </a:p>
          <a:p>
            <a:r>
              <a:rPr lang="en-US" dirty="0" smtClean="0"/>
              <a:t>This solution gives very good results, but we still have the unbounded space problem.</a:t>
            </a:r>
          </a:p>
          <a:p>
            <a:r>
              <a:rPr lang="en-US" dirty="0" smtClean="0"/>
              <a:t>This (along with Majority Rule) illustrates that we will not get the correct answer 100% of the time if we must obey the constant-space rule.</a:t>
            </a:r>
          </a:p>
          <a:p>
            <a:r>
              <a:rPr lang="en-US" dirty="0"/>
              <a:t>B</a:t>
            </a:r>
            <a:r>
              <a:rPr lang="en-US" dirty="0" smtClean="0"/>
              <a:t>ut is that really all that bad?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3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uniform random distribution actually has expected statistical properties (much like the standard normal distribution)</a:t>
            </a:r>
          </a:p>
          <a:p>
            <a:r>
              <a:rPr lang="en-US" dirty="0" smtClean="0"/>
              <a:t>A method used in computer science called “hashing” essentially bins and scrambles values that come from a unpredictable distribution to make them appear as if they are uniformly distributed.</a:t>
            </a:r>
          </a:p>
          <a:p>
            <a:r>
              <a:rPr lang="en-US" dirty="0" smtClean="0"/>
              <a:t>The bins can then be analyzed statistically to make generalizations about the data stream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23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165</TotalTime>
  <Words>712</Words>
  <Application>Microsoft Macintosh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The Britney Spears Problem</vt:lpstr>
      <vt:lpstr>I’m Popular because I’m Popular</vt:lpstr>
      <vt:lpstr>Straightforward Approach</vt:lpstr>
      <vt:lpstr>Need for a constant-space algorithm</vt:lpstr>
      <vt:lpstr>Majority Rule</vt:lpstr>
      <vt:lpstr>Majority Rule</vt:lpstr>
      <vt:lpstr>Majority Rule</vt:lpstr>
      <vt:lpstr>Almost Right</vt:lpstr>
      <vt:lpstr>Making a Hash</vt:lpstr>
      <vt:lpstr>Thanks, Britney!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Britney Spears Problem</dc:title>
  <dc:creator>Nicolas Lopez</dc:creator>
  <cp:lastModifiedBy>Nicolas Lopez</cp:lastModifiedBy>
  <cp:revision>12</cp:revision>
  <dcterms:created xsi:type="dcterms:W3CDTF">2015-09-21T00:27:10Z</dcterms:created>
  <dcterms:modified xsi:type="dcterms:W3CDTF">2015-09-21T03:12:14Z</dcterms:modified>
</cp:coreProperties>
</file>