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2C8F-E8D6-4BE2-8E7F-E62BE26FB1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54B0-FA9A-45AE-B35D-85D5820B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2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2C8F-E8D6-4BE2-8E7F-E62BE26FB1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54B0-FA9A-45AE-B35D-85D5820B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9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2C8F-E8D6-4BE2-8E7F-E62BE26FB1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54B0-FA9A-45AE-B35D-85D5820B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3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2C8F-E8D6-4BE2-8E7F-E62BE26FB1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54B0-FA9A-45AE-B35D-85D5820B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9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2C8F-E8D6-4BE2-8E7F-E62BE26FB1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54B0-FA9A-45AE-B35D-85D5820B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7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2C8F-E8D6-4BE2-8E7F-E62BE26FB1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54B0-FA9A-45AE-B35D-85D5820B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1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2C8F-E8D6-4BE2-8E7F-E62BE26FB1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54B0-FA9A-45AE-B35D-85D5820B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1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2C8F-E8D6-4BE2-8E7F-E62BE26FB1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54B0-FA9A-45AE-B35D-85D5820B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6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2C8F-E8D6-4BE2-8E7F-E62BE26FB1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54B0-FA9A-45AE-B35D-85D5820B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4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2C8F-E8D6-4BE2-8E7F-E62BE26FB1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54B0-FA9A-45AE-B35D-85D5820B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0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B2C8F-E8D6-4BE2-8E7F-E62BE26FB1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E54B0-FA9A-45AE-B35D-85D5820B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9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100000">
              <a:schemeClr val="accent1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B2C8F-E8D6-4BE2-8E7F-E62BE26FB158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E54B0-FA9A-45AE-B35D-85D5820B8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2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6686" y="2235201"/>
            <a:ext cx="5963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The Ripple Carry Adder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014396" y="1128293"/>
                <a:ext cx="31226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396" y="1128293"/>
                <a:ext cx="3122650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413451" y="5563675"/>
                <a:ext cx="8472602" cy="5558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⋁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⊕</m:t>
                              </m:r>
                              <m:r>
                                <a:rPr lang="en-US" sz="3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451" y="5563675"/>
                <a:ext cx="8472602" cy="555858"/>
              </a:xfrm>
              <a:prstGeom prst="rect">
                <a:avLst/>
              </a:prstGeom>
              <a:blipFill rotWithShape="0">
                <a:blip r:embed="rId3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2486485" y="720161"/>
            <a:ext cx="1926966" cy="1071564"/>
            <a:chOff x="1635308" y="1084954"/>
            <a:chExt cx="1926966" cy="1071564"/>
          </a:xfrm>
        </p:grpSpPr>
        <p:sp>
          <p:nvSpPr>
            <p:cNvPr id="6" name="Moon 5"/>
            <p:cNvSpPr/>
            <p:nvPr/>
          </p:nvSpPr>
          <p:spPr>
            <a:xfrm rot="10800000">
              <a:off x="2175255" y="1084955"/>
              <a:ext cx="1387019" cy="1071562"/>
            </a:xfrm>
            <a:prstGeom prst="moon">
              <a:avLst>
                <a:gd name="adj" fmla="val 8707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Arc 6"/>
            <p:cNvSpPr/>
            <p:nvPr/>
          </p:nvSpPr>
          <p:spPr>
            <a:xfrm>
              <a:off x="1635308" y="1084954"/>
              <a:ext cx="587693" cy="1071564"/>
            </a:xfrm>
            <a:prstGeom prst="arc">
              <a:avLst>
                <a:gd name="adj1" fmla="val 17169744"/>
                <a:gd name="adj2" fmla="val 4535810"/>
              </a:avLst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53398" y="1615707"/>
            <a:ext cx="1926966" cy="1071564"/>
            <a:chOff x="1635308" y="1084954"/>
            <a:chExt cx="1926966" cy="1071564"/>
          </a:xfrm>
        </p:grpSpPr>
        <p:sp>
          <p:nvSpPr>
            <p:cNvPr id="12" name="Moon 11"/>
            <p:cNvSpPr/>
            <p:nvPr/>
          </p:nvSpPr>
          <p:spPr>
            <a:xfrm rot="10800000">
              <a:off x="2175255" y="1084955"/>
              <a:ext cx="1387019" cy="1071562"/>
            </a:xfrm>
            <a:prstGeom prst="moon">
              <a:avLst>
                <a:gd name="adj" fmla="val 8707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Arc 12"/>
            <p:cNvSpPr/>
            <p:nvPr/>
          </p:nvSpPr>
          <p:spPr>
            <a:xfrm>
              <a:off x="1635308" y="1084954"/>
              <a:ext cx="587693" cy="1071564"/>
            </a:xfrm>
            <a:prstGeom prst="arc">
              <a:avLst>
                <a:gd name="adj1" fmla="val 17169744"/>
                <a:gd name="adj2" fmla="val 4535810"/>
              </a:avLst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Moon 13"/>
          <p:cNvSpPr/>
          <p:nvPr/>
        </p:nvSpPr>
        <p:spPr>
          <a:xfrm rot="10800000">
            <a:off x="5686034" y="4024962"/>
            <a:ext cx="1387019" cy="1071562"/>
          </a:xfrm>
          <a:prstGeom prst="moon">
            <a:avLst>
              <a:gd name="adj" fmla="val 8079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Delay 14"/>
          <p:cNvSpPr/>
          <p:nvPr/>
        </p:nvSpPr>
        <p:spPr>
          <a:xfrm>
            <a:off x="3841323" y="3376893"/>
            <a:ext cx="1071562" cy="1071562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Delay 15"/>
          <p:cNvSpPr/>
          <p:nvPr/>
        </p:nvSpPr>
        <p:spPr>
          <a:xfrm>
            <a:off x="3828014" y="4962061"/>
            <a:ext cx="1071562" cy="1071562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73061" y="914400"/>
            <a:ext cx="3059805" cy="730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73061" y="1608399"/>
            <a:ext cx="3059805" cy="730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76233" y="2425308"/>
            <a:ext cx="5744417" cy="2897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21318" y="1265508"/>
            <a:ext cx="73208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38990" y="1249785"/>
            <a:ext cx="0" cy="178768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232866" y="3031311"/>
            <a:ext cx="17061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3232865" y="3025154"/>
            <a:ext cx="1" cy="587477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32865" y="3612631"/>
            <a:ext cx="73208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899576" y="1791724"/>
            <a:ext cx="901617" cy="8833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772483" y="1644348"/>
            <a:ext cx="333014" cy="3330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73061" y="265189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3480" y="966125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097" y="1660809"/>
            <a:ext cx="824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</a:rPr>
              <a:t>C</a:t>
            </a:r>
            <a:r>
              <a:rPr lang="en-US" sz="4800" baseline="-25000" dirty="0" err="1" smtClean="0">
                <a:solidFill>
                  <a:schemeClr val="bg1"/>
                </a:solidFill>
              </a:rPr>
              <a:t>in</a:t>
            </a:r>
            <a:endParaRPr lang="en-US" sz="4800" dirty="0">
              <a:solidFill>
                <a:schemeClr val="bg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6645115" y="2147834"/>
            <a:ext cx="3059805" cy="730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749169" y="2258801"/>
            <a:ext cx="333014" cy="3330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910107" y="763172"/>
            <a:ext cx="333014" cy="3330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699218" y="1441892"/>
            <a:ext cx="333014" cy="3330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2915676" y="2296061"/>
            <a:ext cx="0" cy="195358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860459" y="1545952"/>
            <a:ext cx="0" cy="429565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076614" y="906715"/>
            <a:ext cx="0" cy="4336829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076614" y="5236236"/>
            <a:ext cx="2939773" cy="730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830828" y="5832734"/>
            <a:ext cx="2532967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893908" y="4249645"/>
            <a:ext cx="148319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87358" y="3912674"/>
            <a:ext cx="73208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587358" y="5542527"/>
            <a:ext cx="73208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319438" y="3879150"/>
            <a:ext cx="0" cy="37049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319438" y="4855478"/>
            <a:ext cx="0" cy="687049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319438" y="4249645"/>
            <a:ext cx="73208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319438" y="4855478"/>
            <a:ext cx="73208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073053" y="4570670"/>
            <a:ext cx="250266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59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3018971" y="720161"/>
            <a:ext cx="5892800" cy="1471496"/>
            <a:chOff x="-5850084" y="720161"/>
            <a:chExt cx="21278457" cy="5313462"/>
          </a:xfrm>
        </p:grpSpPr>
        <p:grpSp>
          <p:nvGrpSpPr>
            <p:cNvPr id="6" name="Group 5"/>
            <p:cNvGrpSpPr/>
            <p:nvPr/>
          </p:nvGrpSpPr>
          <p:grpSpPr>
            <a:xfrm>
              <a:off x="2486485" y="720161"/>
              <a:ext cx="1926966" cy="1071564"/>
              <a:chOff x="1635308" y="1084954"/>
              <a:chExt cx="1926966" cy="1071564"/>
            </a:xfrm>
          </p:grpSpPr>
          <p:sp>
            <p:nvSpPr>
              <p:cNvPr id="7" name="Moon 6"/>
              <p:cNvSpPr/>
              <p:nvPr/>
            </p:nvSpPr>
            <p:spPr>
              <a:xfrm rot="10800000">
                <a:off x="2175255" y="1084955"/>
                <a:ext cx="1387019" cy="1071562"/>
              </a:xfrm>
              <a:prstGeom prst="moon">
                <a:avLst>
                  <a:gd name="adj" fmla="val 8707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Arc 7"/>
              <p:cNvSpPr/>
              <p:nvPr/>
            </p:nvSpPr>
            <p:spPr>
              <a:xfrm>
                <a:off x="1635308" y="1084954"/>
                <a:ext cx="587693" cy="1071564"/>
              </a:xfrm>
              <a:prstGeom prst="arc">
                <a:avLst>
                  <a:gd name="adj1" fmla="val 17169744"/>
                  <a:gd name="adj2" fmla="val 4535810"/>
                </a:avLst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953398" y="1615707"/>
              <a:ext cx="1926966" cy="1071564"/>
              <a:chOff x="1635308" y="1084954"/>
              <a:chExt cx="1926966" cy="1071564"/>
            </a:xfrm>
          </p:grpSpPr>
          <p:sp>
            <p:nvSpPr>
              <p:cNvPr id="10" name="Moon 9"/>
              <p:cNvSpPr/>
              <p:nvPr/>
            </p:nvSpPr>
            <p:spPr>
              <a:xfrm rot="10800000">
                <a:off x="2175255" y="1084955"/>
                <a:ext cx="1387019" cy="1071562"/>
              </a:xfrm>
              <a:prstGeom prst="moon">
                <a:avLst>
                  <a:gd name="adj" fmla="val 8707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Arc 10"/>
              <p:cNvSpPr/>
              <p:nvPr/>
            </p:nvSpPr>
            <p:spPr>
              <a:xfrm>
                <a:off x="1635308" y="1084954"/>
                <a:ext cx="587693" cy="1071564"/>
              </a:xfrm>
              <a:prstGeom prst="arc">
                <a:avLst>
                  <a:gd name="adj1" fmla="val 17169744"/>
                  <a:gd name="adj2" fmla="val 4535810"/>
                </a:avLst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Moon 11"/>
            <p:cNvSpPr/>
            <p:nvPr/>
          </p:nvSpPr>
          <p:spPr>
            <a:xfrm rot="10800000">
              <a:off x="5686034" y="4024962"/>
              <a:ext cx="1387019" cy="1071562"/>
            </a:xfrm>
            <a:prstGeom prst="moon">
              <a:avLst>
                <a:gd name="adj" fmla="val 8079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Delay 12"/>
            <p:cNvSpPr/>
            <p:nvPr/>
          </p:nvSpPr>
          <p:spPr>
            <a:xfrm>
              <a:off x="3841323" y="3376893"/>
              <a:ext cx="1071562" cy="107156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Delay 13"/>
            <p:cNvSpPr/>
            <p:nvPr/>
          </p:nvSpPr>
          <p:spPr>
            <a:xfrm>
              <a:off x="3828014" y="4962061"/>
              <a:ext cx="1071562" cy="107156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5850084" y="914400"/>
              <a:ext cx="9082949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-5850084" y="1608398"/>
              <a:ext cx="9082949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76233" y="2425308"/>
              <a:ext cx="5744417" cy="28972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221318" y="1265508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938990" y="1249785"/>
              <a:ext cx="0" cy="178768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232866" y="3031311"/>
              <a:ext cx="1706124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3232865" y="3025154"/>
              <a:ext cx="1" cy="587477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232865" y="3612631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899576" y="1791724"/>
              <a:ext cx="901617" cy="8833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4772483" y="1644348"/>
              <a:ext cx="333014" cy="333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645116" y="2155143"/>
              <a:ext cx="8783257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2749169" y="2258801"/>
              <a:ext cx="333014" cy="333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910107" y="763172"/>
              <a:ext cx="333014" cy="333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699218" y="1441892"/>
              <a:ext cx="333014" cy="333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915676" y="2296061"/>
              <a:ext cx="0" cy="195358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860459" y="1545952"/>
              <a:ext cx="0" cy="4295652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076614" y="906715"/>
              <a:ext cx="0" cy="43368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1076614" y="5236236"/>
              <a:ext cx="2939773" cy="7308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830828" y="5832734"/>
              <a:ext cx="2532967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893908" y="4249645"/>
              <a:ext cx="1483196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587358" y="3912674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587358" y="5542527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319438" y="3879150"/>
              <a:ext cx="0" cy="37049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319438" y="4855478"/>
              <a:ext cx="0" cy="68704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319438" y="4249645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319438" y="4855478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073053" y="4570670"/>
              <a:ext cx="250266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3018971" y="2702568"/>
            <a:ext cx="5892800" cy="1471496"/>
            <a:chOff x="-5720885" y="720161"/>
            <a:chExt cx="21278456" cy="5313462"/>
          </a:xfrm>
        </p:grpSpPr>
        <p:grpSp>
          <p:nvGrpSpPr>
            <p:cNvPr id="47" name="Group 46"/>
            <p:cNvGrpSpPr/>
            <p:nvPr/>
          </p:nvGrpSpPr>
          <p:grpSpPr>
            <a:xfrm>
              <a:off x="2486485" y="720161"/>
              <a:ext cx="1926966" cy="1071564"/>
              <a:chOff x="1635308" y="1084954"/>
              <a:chExt cx="1926966" cy="1071564"/>
            </a:xfrm>
          </p:grpSpPr>
          <p:sp>
            <p:nvSpPr>
              <p:cNvPr id="81" name="Moon 80"/>
              <p:cNvSpPr/>
              <p:nvPr/>
            </p:nvSpPr>
            <p:spPr>
              <a:xfrm rot="10800000">
                <a:off x="2175255" y="1084955"/>
                <a:ext cx="1387019" cy="1071562"/>
              </a:xfrm>
              <a:prstGeom prst="moon">
                <a:avLst>
                  <a:gd name="adj" fmla="val 8707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Arc 81"/>
              <p:cNvSpPr/>
              <p:nvPr/>
            </p:nvSpPr>
            <p:spPr>
              <a:xfrm>
                <a:off x="1635308" y="1084954"/>
                <a:ext cx="587693" cy="1071564"/>
              </a:xfrm>
              <a:prstGeom prst="arc">
                <a:avLst>
                  <a:gd name="adj1" fmla="val 17169744"/>
                  <a:gd name="adj2" fmla="val 4535810"/>
                </a:avLst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4953398" y="1615707"/>
              <a:ext cx="1926966" cy="1071564"/>
              <a:chOff x="1635308" y="1084954"/>
              <a:chExt cx="1926966" cy="1071564"/>
            </a:xfrm>
          </p:grpSpPr>
          <p:sp>
            <p:nvSpPr>
              <p:cNvPr id="79" name="Moon 78"/>
              <p:cNvSpPr/>
              <p:nvPr/>
            </p:nvSpPr>
            <p:spPr>
              <a:xfrm rot="10800000">
                <a:off x="2175255" y="1084955"/>
                <a:ext cx="1387019" cy="1071562"/>
              </a:xfrm>
              <a:prstGeom prst="moon">
                <a:avLst>
                  <a:gd name="adj" fmla="val 8707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Arc 79"/>
              <p:cNvSpPr/>
              <p:nvPr/>
            </p:nvSpPr>
            <p:spPr>
              <a:xfrm>
                <a:off x="1635308" y="1084954"/>
                <a:ext cx="587693" cy="1071564"/>
              </a:xfrm>
              <a:prstGeom prst="arc">
                <a:avLst>
                  <a:gd name="adj1" fmla="val 17169744"/>
                  <a:gd name="adj2" fmla="val 4535810"/>
                </a:avLst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Moon 48"/>
            <p:cNvSpPr/>
            <p:nvPr/>
          </p:nvSpPr>
          <p:spPr>
            <a:xfrm rot="10800000">
              <a:off x="5686034" y="4024962"/>
              <a:ext cx="1387019" cy="1071562"/>
            </a:xfrm>
            <a:prstGeom prst="moon">
              <a:avLst>
                <a:gd name="adj" fmla="val 8079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Delay 49"/>
            <p:cNvSpPr/>
            <p:nvPr/>
          </p:nvSpPr>
          <p:spPr>
            <a:xfrm>
              <a:off x="3841323" y="3376893"/>
              <a:ext cx="1071562" cy="107156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Delay 50"/>
            <p:cNvSpPr/>
            <p:nvPr/>
          </p:nvSpPr>
          <p:spPr>
            <a:xfrm>
              <a:off x="3828014" y="4962061"/>
              <a:ext cx="1071562" cy="107156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-5720885" y="914400"/>
              <a:ext cx="895375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-5720885" y="1608398"/>
              <a:ext cx="895375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176233" y="2425308"/>
              <a:ext cx="5744417" cy="28972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221318" y="1265508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938990" y="1249785"/>
              <a:ext cx="0" cy="178768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232866" y="3031311"/>
              <a:ext cx="1706124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 flipV="1">
              <a:off x="3232865" y="3025154"/>
              <a:ext cx="1" cy="587477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232865" y="3612631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4899576" y="1791724"/>
              <a:ext cx="901617" cy="8833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4772483" y="1644348"/>
              <a:ext cx="333014" cy="333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6645116" y="2155143"/>
              <a:ext cx="8912455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2749169" y="2258801"/>
              <a:ext cx="333014" cy="333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910107" y="763172"/>
              <a:ext cx="333014" cy="333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1699218" y="1441892"/>
              <a:ext cx="333014" cy="333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2915676" y="2296061"/>
              <a:ext cx="0" cy="195358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860459" y="1545952"/>
              <a:ext cx="0" cy="4295652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076614" y="906715"/>
              <a:ext cx="0" cy="43368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1076614" y="5236236"/>
              <a:ext cx="2939773" cy="7308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830828" y="5832734"/>
              <a:ext cx="2532967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2893908" y="4249645"/>
              <a:ext cx="1483196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587358" y="3912674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587358" y="5542527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5319438" y="3879150"/>
              <a:ext cx="0" cy="37049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319438" y="4855478"/>
              <a:ext cx="0" cy="68704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5319438" y="4249645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319438" y="4855478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7073053" y="4570670"/>
              <a:ext cx="250266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3018971" y="4775471"/>
            <a:ext cx="5892800" cy="1471496"/>
            <a:chOff x="-5720885" y="720161"/>
            <a:chExt cx="21278456" cy="5313462"/>
          </a:xfrm>
        </p:grpSpPr>
        <p:grpSp>
          <p:nvGrpSpPr>
            <p:cNvPr id="84" name="Group 83"/>
            <p:cNvGrpSpPr/>
            <p:nvPr/>
          </p:nvGrpSpPr>
          <p:grpSpPr>
            <a:xfrm>
              <a:off x="2486485" y="720161"/>
              <a:ext cx="1926966" cy="1071564"/>
              <a:chOff x="1635308" y="1084954"/>
              <a:chExt cx="1926966" cy="1071564"/>
            </a:xfrm>
          </p:grpSpPr>
          <p:sp>
            <p:nvSpPr>
              <p:cNvPr id="118" name="Moon 117"/>
              <p:cNvSpPr/>
              <p:nvPr/>
            </p:nvSpPr>
            <p:spPr>
              <a:xfrm rot="10800000">
                <a:off x="2175255" y="1084955"/>
                <a:ext cx="1387019" cy="1071562"/>
              </a:xfrm>
              <a:prstGeom prst="moon">
                <a:avLst>
                  <a:gd name="adj" fmla="val 8707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Arc 118"/>
              <p:cNvSpPr/>
              <p:nvPr/>
            </p:nvSpPr>
            <p:spPr>
              <a:xfrm>
                <a:off x="1635308" y="1084954"/>
                <a:ext cx="587693" cy="1071564"/>
              </a:xfrm>
              <a:prstGeom prst="arc">
                <a:avLst>
                  <a:gd name="adj1" fmla="val 17169744"/>
                  <a:gd name="adj2" fmla="val 4535810"/>
                </a:avLst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4953398" y="1615707"/>
              <a:ext cx="1926966" cy="1071564"/>
              <a:chOff x="1635308" y="1084954"/>
              <a:chExt cx="1926966" cy="1071564"/>
            </a:xfrm>
          </p:grpSpPr>
          <p:sp>
            <p:nvSpPr>
              <p:cNvPr id="116" name="Moon 115"/>
              <p:cNvSpPr/>
              <p:nvPr/>
            </p:nvSpPr>
            <p:spPr>
              <a:xfrm rot="10800000">
                <a:off x="2175255" y="1084955"/>
                <a:ext cx="1387019" cy="1071562"/>
              </a:xfrm>
              <a:prstGeom prst="moon">
                <a:avLst>
                  <a:gd name="adj" fmla="val 8707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Arc 116"/>
              <p:cNvSpPr/>
              <p:nvPr/>
            </p:nvSpPr>
            <p:spPr>
              <a:xfrm>
                <a:off x="1635308" y="1084954"/>
                <a:ext cx="587693" cy="1071564"/>
              </a:xfrm>
              <a:prstGeom prst="arc">
                <a:avLst>
                  <a:gd name="adj1" fmla="val 17169744"/>
                  <a:gd name="adj2" fmla="val 4535810"/>
                </a:avLst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Moon 85"/>
            <p:cNvSpPr/>
            <p:nvPr/>
          </p:nvSpPr>
          <p:spPr>
            <a:xfrm rot="10800000">
              <a:off x="5686034" y="4024962"/>
              <a:ext cx="1387019" cy="1071562"/>
            </a:xfrm>
            <a:prstGeom prst="moon">
              <a:avLst>
                <a:gd name="adj" fmla="val 80799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lowchart: Delay 86"/>
            <p:cNvSpPr/>
            <p:nvPr/>
          </p:nvSpPr>
          <p:spPr>
            <a:xfrm>
              <a:off x="3841323" y="3376893"/>
              <a:ext cx="1071562" cy="107156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lowchart: Delay 87"/>
            <p:cNvSpPr/>
            <p:nvPr/>
          </p:nvSpPr>
          <p:spPr>
            <a:xfrm>
              <a:off x="3828014" y="4962061"/>
              <a:ext cx="1071562" cy="1071562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-5720885" y="914400"/>
              <a:ext cx="895375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-5720885" y="1608398"/>
              <a:ext cx="895375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176233" y="2425308"/>
              <a:ext cx="5744417" cy="28972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4221318" y="1265508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938990" y="1249785"/>
              <a:ext cx="0" cy="178768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3232866" y="3031311"/>
              <a:ext cx="1706124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 flipV="1">
              <a:off x="3232865" y="3025154"/>
              <a:ext cx="1" cy="587477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232865" y="3612631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4899576" y="1791724"/>
              <a:ext cx="901617" cy="8833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/>
            <p:nvPr/>
          </p:nvSpPr>
          <p:spPr>
            <a:xfrm>
              <a:off x="4772483" y="1644348"/>
              <a:ext cx="333014" cy="333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6645116" y="2155143"/>
              <a:ext cx="8912455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>
            <a:xfrm>
              <a:off x="2749169" y="2258801"/>
              <a:ext cx="333014" cy="333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910107" y="763172"/>
              <a:ext cx="333014" cy="333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699218" y="1441892"/>
              <a:ext cx="333014" cy="3330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>
              <a:off x="2915676" y="2296061"/>
              <a:ext cx="0" cy="195358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860459" y="1545952"/>
              <a:ext cx="0" cy="4295652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076614" y="906715"/>
              <a:ext cx="0" cy="43368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1076614" y="5236236"/>
              <a:ext cx="2939773" cy="7308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1830828" y="5832734"/>
              <a:ext cx="2532967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2893908" y="4249645"/>
              <a:ext cx="1483196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4587358" y="3912674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587358" y="5542527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5319438" y="3879150"/>
              <a:ext cx="0" cy="37049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319438" y="4855478"/>
              <a:ext cx="0" cy="68704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5319438" y="4249645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5319438" y="4855478"/>
              <a:ext cx="732080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7073053" y="4570670"/>
              <a:ext cx="250266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TextBox 128"/>
          <p:cNvSpPr txBox="1"/>
          <p:nvPr/>
        </p:nvSpPr>
        <p:spPr>
          <a:xfrm>
            <a:off x="2411633" y="225966"/>
            <a:ext cx="654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</a:t>
            </a:r>
            <a:r>
              <a:rPr lang="en-US" sz="4000" baseline="-25000" dirty="0" smtClean="0">
                <a:solidFill>
                  <a:schemeClr val="bg1"/>
                </a:solidFill>
              </a:rPr>
              <a:t>0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411633" y="2213772"/>
            <a:ext cx="654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</a:t>
            </a:r>
            <a:r>
              <a:rPr lang="en-US" sz="4000" baseline="-25000" dirty="0">
                <a:solidFill>
                  <a:schemeClr val="bg1"/>
                </a:solidFill>
              </a:rPr>
              <a:t>1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411633" y="4279525"/>
            <a:ext cx="654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</a:t>
            </a:r>
            <a:r>
              <a:rPr lang="en-US" sz="4000" baseline="-25000" dirty="0">
                <a:solidFill>
                  <a:schemeClr val="bg1"/>
                </a:solidFill>
              </a:rPr>
              <a:t>2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418900" y="667171"/>
            <a:ext cx="6367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B</a:t>
            </a:r>
            <a:r>
              <a:rPr lang="en-US" sz="4000" baseline="-25000" dirty="0" smtClean="0">
                <a:solidFill>
                  <a:schemeClr val="bg1"/>
                </a:solidFill>
              </a:rPr>
              <a:t>0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418900" y="2654977"/>
            <a:ext cx="6367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B</a:t>
            </a:r>
            <a:r>
              <a:rPr lang="en-US" sz="4000" baseline="-25000" dirty="0" smtClean="0">
                <a:solidFill>
                  <a:schemeClr val="bg1"/>
                </a:solidFill>
              </a:rPr>
              <a:t>1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418900" y="4720730"/>
            <a:ext cx="6367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B</a:t>
            </a:r>
            <a:r>
              <a:rPr lang="en-US" sz="4000" baseline="-25000" dirty="0" smtClean="0">
                <a:solidFill>
                  <a:schemeClr val="bg1"/>
                </a:solidFill>
              </a:rPr>
              <a:t>2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911771" y="786926"/>
            <a:ext cx="59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</a:t>
            </a:r>
            <a:r>
              <a:rPr lang="en-US" sz="4000" baseline="-25000" dirty="0" smtClean="0">
                <a:solidFill>
                  <a:schemeClr val="bg1"/>
                </a:solidFill>
              </a:rPr>
              <a:t>0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911771" y="2774732"/>
            <a:ext cx="59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</a:t>
            </a:r>
            <a:r>
              <a:rPr lang="en-US" sz="4000" baseline="-25000" dirty="0" smtClean="0">
                <a:solidFill>
                  <a:schemeClr val="bg1"/>
                </a:solidFill>
              </a:rPr>
              <a:t>1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8911771" y="4840485"/>
            <a:ext cx="593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</a:t>
            </a:r>
            <a:r>
              <a:rPr lang="en-US" sz="4000" baseline="-25000" dirty="0" smtClean="0">
                <a:solidFill>
                  <a:schemeClr val="bg1"/>
                </a:solidFill>
              </a:rPr>
              <a:t>2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332047" y="653604"/>
            <a:ext cx="357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aseline="-25000" dirty="0" smtClean="0">
                <a:solidFill>
                  <a:schemeClr val="bg1"/>
                </a:solidFill>
              </a:rPr>
              <a:t>0</a:t>
            </a:r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7255173" y="1783762"/>
            <a:ext cx="6092" cy="65382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4687883" y="2417882"/>
            <a:ext cx="2603070" cy="2051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4701820" y="2417882"/>
            <a:ext cx="11026" cy="78222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7233035" y="3764577"/>
            <a:ext cx="6092" cy="65382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V="1">
            <a:off x="4665745" y="4398697"/>
            <a:ext cx="2603070" cy="2051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4690708" y="4398697"/>
            <a:ext cx="15102" cy="892809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7212876" y="5305654"/>
            <a:ext cx="3674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aseline="-25000" dirty="0">
                <a:solidFill>
                  <a:schemeClr val="bg1"/>
                </a:solidFill>
              </a:rPr>
              <a:t>C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5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97600" y="1683659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32171" y="1683659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4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8458" y="1683659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3029" y="1683659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2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32171" y="288108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1366" y="288108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63029" y="288108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24692" y="2881085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6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99850" y="2881085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+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099850" y="3712082"/>
            <a:ext cx="492655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032171" y="486232"/>
            <a:ext cx="497252" cy="4056845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035937" y="3712081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3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97600" y="48623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05132" y="486231"/>
            <a:ext cx="497252" cy="4056845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78093" y="486230"/>
            <a:ext cx="497252" cy="4056845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39756" y="486229"/>
            <a:ext cx="497252" cy="4056845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01366" y="371208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63029" y="486229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78093" y="371208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54820" y="371208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8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54820" y="48622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2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4" grpId="0"/>
      <p:bldP spid="15" grpId="0"/>
      <p:bldP spid="16" grpId="0" animBg="1"/>
      <p:bldP spid="16" grpId="1" animBg="1"/>
      <p:bldP spid="17" grpId="0" animBg="1"/>
      <p:bldP spid="17" grpId="1" animBg="1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39314" y="171268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73885" y="171268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70172" y="171268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4743" y="171268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01030" y="171268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5601" y="171268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31888" y="171268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6459" y="171268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73885" y="2910115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43080" y="2910114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4743" y="2910114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66406" y="2910113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35601" y="291011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04796" y="2910111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73991" y="291011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28122" y="2910109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03280" y="2910109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+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503280" y="3741106"/>
            <a:ext cx="8119691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939314" y="515265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73885" y="515265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70172" y="515265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04743" y="515265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1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01030" y="515265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35601" y="515265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1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31888" y="515265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66459" y="515265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39314" y="397701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73885" y="397701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1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70172" y="397701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04743" y="397701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01030" y="397701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35601" y="397701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1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31888" y="397701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66459" y="3977012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1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758821" y="515261"/>
            <a:ext cx="497252" cy="429274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954938" y="515261"/>
            <a:ext cx="497252" cy="429274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096931" y="515261"/>
            <a:ext cx="497252" cy="429274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298644" y="515261"/>
            <a:ext cx="497252" cy="429274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11377" y="515262"/>
            <a:ext cx="497252" cy="429274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29020" y="515261"/>
            <a:ext cx="497252" cy="429274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773991" y="515261"/>
            <a:ext cx="497252" cy="429274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46952" y="515261"/>
            <a:ext cx="497252" cy="429274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221910" y="515261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6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310040" y="507997"/>
            <a:ext cx="5448539" cy="5805717"/>
            <a:chOff x="310040" y="507997"/>
            <a:chExt cx="5448539" cy="5805717"/>
          </a:xfrm>
        </p:grpSpPr>
        <p:sp>
          <p:nvSpPr>
            <p:cNvPr id="4" name="TextBox 3"/>
            <p:cNvSpPr txBox="1"/>
            <p:nvPr/>
          </p:nvSpPr>
          <p:spPr>
            <a:xfrm>
              <a:off x="310040" y="508001"/>
              <a:ext cx="5405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A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73640" y="508001"/>
              <a:ext cx="5196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16401" y="508000"/>
              <a:ext cx="82426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err="1" smtClean="0">
                  <a:solidFill>
                    <a:schemeClr val="bg1"/>
                  </a:solidFill>
                </a:rPr>
                <a:t>C</a:t>
              </a:r>
              <a:r>
                <a:rPr lang="en-US" sz="4800" baseline="-25000" dirty="0" err="1" smtClean="0">
                  <a:solidFill>
                    <a:schemeClr val="bg1"/>
                  </a:solidFill>
                </a:rPr>
                <a:t>in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1680" y="133899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73640" y="133899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93959" y="133899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710" y="1894221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77670" y="1894220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97989" y="1894219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1680" y="2447598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73640" y="244759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93959" y="244759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1680" y="3000989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173640" y="3000988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93959" y="300098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7650" y="355436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69610" y="355436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89929" y="3554364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1680" y="4109590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73640" y="4109589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93959" y="4109588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7650" y="466296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69610" y="466296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89929" y="466296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7650" y="5216358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69610" y="521635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89929" y="521635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329009" y="508000"/>
              <a:ext cx="14515" cy="580571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831867" y="507998"/>
              <a:ext cx="4667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S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674628" y="507997"/>
              <a:ext cx="10839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err="1" smtClean="0">
                  <a:solidFill>
                    <a:schemeClr val="bg1"/>
                  </a:solidFill>
                </a:rPr>
                <a:t>C</a:t>
              </a:r>
              <a:r>
                <a:rPr lang="en-US" sz="4800" baseline="-25000" dirty="0" err="1" smtClean="0">
                  <a:solidFill>
                    <a:schemeClr val="bg1"/>
                  </a:solidFill>
                </a:rPr>
                <a:t>out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22315" y="1338994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26345" y="1894218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22315" y="244759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22315" y="300098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18285" y="3554363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22315" y="410958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18285" y="4662964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818285" y="521635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00646" y="1338994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704676" y="1894218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700646" y="244759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700646" y="300098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696616" y="3554363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00646" y="410958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96616" y="4662964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696616" y="521635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1</a:t>
              </a:r>
              <a:endParaRPr lang="en-US" sz="4800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768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10040" y="507997"/>
            <a:ext cx="5448539" cy="5805717"/>
            <a:chOff x="310040" y="507997"/>
            <a:chExt cx="5448539" cy="5805717"/>
          </a:xfrm>
        </p:grpSpPr>
        <p:sp>
          <p:nvSpPr>
            <p:cNvPr id="5" name="TextBox 4"/>
            <p:cNvSpPr txBox="1"/>
            <p:nvPr/>
          </p:nvSpPr>
          <p:spPr>
            <a:xfrm>
              <a:off x="310040" y="508001"/>
              <a:ext cx="5405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A</a:t>
              </a:r>
              <a:endParaRPr lang="en-US" sz="4800" dirty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73640" y="508001"/>
              <a:ext cx="5196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B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16401" y="508000"/>
              <a:ext cx="82426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err="1" smtClean="0">
                  <a:solidFill>
                    <a:srgbClr val="0070C0">
                      <a:alpha val="25000"/>
                    </a:srgbClr>
                  </a:solidFill>
                </a:rPr>
                <a:t>C</a:t>
              </a:r>
              <a:r>
                <a:rPr lang="en-US" sz="4800" baseline="-25000" dirty="0" err="1" smtClean="0">
                  <a:solidFill>
                    <a:srgbClr val="0070C0">
                      <a:alpha val="25000"/>
                    </a:srgbClr>
                  </a:solidFill>
                </a:rPr>
                <a:t>in</a:t>
              </a:r>
              <a:endParaRPr lang="en-US" sz="4800" dirty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1680" y="133899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73640" y="133899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93959" y="133899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710" y="1894221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77670" y="1894220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97989" y="1894219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1680" y="2447598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73640" y="244759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93959" y="244759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1680" y="3000989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73640" y="3000988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93959" y="300098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7650" y="355436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69610" y="355436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89929" y="3554364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1680" y="4109590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73640" y="4109589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93959" y="4109588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7650" y="466296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69610" y="466296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89929" y="466296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7650" y="5216358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69610" y="521635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89929" y="521635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3329009" y="508000"/>
              <a:ext cx="14515" cy="5805714"/>
            </a:xfrm>
            <a:prstGeom prst="line">
              <a:avLst/>
            </a:prstGeom>
            <a:ln w="50800">
              <a:solidFill>
                <a:srgbClr val="0070C0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831867" y="507998"/>
              <a:ext cx="46679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S</a:t>
              </a:r>
              <a:endParaRPr lang="en-US" sz="4800" dirty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674628" y="507997"/>
              <a:ext cx="10839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err="1" smtClean="0">
                  <a:solidFill>
                    <a:srgbClr val="0070C0">
                      <a:alpha val="25000"/>
                    </a:srgbClr>
                  </a:solidFill>
                </a:rPr>
                <a:t>C</a:t>
              </a:r>
              <a:r>
                <a:rPr lang="en-US" sz="4800" baseline="-25000" dirty="0" err="1" smtClean="0">
                  <a:solidFill>
                    <a:srgbClr val="0070C0">
                      <a:alpha val="25000"/>
                    </a:srgbClr>
                  </a:solidFill>
                </a:rPr>
                <a:t>out</a:t>
              </a:r>
              <a:endParaRPr lang="en-US" sz="4800" dirty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22315" y="1338994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26345" y="1894218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22315" y="244759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22315" y="300098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18285" y="3554363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22315" y="410958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18285" y="4662964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818285" y="521635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00646" y="1338994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704676" y="1894218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700646" y="244759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700646" y="3000986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696616" y="3554363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 smtClean="0">
                  <a:solidFill>
                    <a:srgbClr val="0070C0">
                      <a:alpha val="25000"/>
                    </a:srgbClr>
                  </a:solidFill>
                </a:rPr>
                <a:t>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700646" y="4109587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696616" y="4662964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696616" y="5216355"/>
              <a:ext cx="49725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dirty="0">
                  <a:solidFill>
                    <a:srgbClr val="0070C0">
                      <a:alpha val="25000"/>
                    </a:srgbClr>
                  </a:solidFill>
                </a:rPr>
                <a:t>1</a:t>
              </a:r>
              <a:endParaRPr lang="en-US" sz="4800" dirty="0" smtClean="0">
                <a:solidFill>
                  <a:srgbClr val="0070C0">
                    <a:alpha val="25000"/>
                  </a:srgbClr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153358" y="2169991"/>
                <a:ext cx="467993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sSub>
                        <m:sSubPr>
                          <m:ctrlPr>
                            <a:rPr lang="en-US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</m:oMath>
                  </m:oMathPara>
                </a14:m>
                <a:endParaRPr lang="en-US" sz="4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358" y="2169991"/>
                <a:ext cx="4679935" cy="7386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352422" y="3154304"/>
                <a:ext cx="8472602" cy="8337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en-US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4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⋁</m:t>
                      </m:r>
                      <m:d>
                        <m:dPr>
                          <m:ctrlPr>
                            <a:rPr lang="en-US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4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4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  <m:r>
                            <a:rPr lang="en-US" sz="4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d>
                            <m:dPr>
                              <m:ctrlPr>
                                <a:rPr lang="en-US" sz="4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4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⊕</m:t>
                              </m:r>
                              <m:r>
                                <a:rPr lang="en-US" sz="4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4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422" y="3154304"/>
                <a:ext cx="8472602" cy="8337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23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717923" y="595086"/>
            <a:ext cx="1343841" cy="943429"/>
            <a:chOff x="1717923" y="595086"/>
            <a:chExt cx="1343841" cy="94342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717923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262209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987707" y="830942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517478" y="830941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806495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61764" y="830941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7951808" y="595083"/>
            <a:ext cx="1343841" cy="943429"/>
            <a:chOff x="1717923" y="595086"/>
            <a:chExt cx="1343841" cy="943429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717923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62209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87707" y="830942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17478" y="830941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806495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061764" y="830941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08000" y="3603221"/>
            <a:ext cx="3922593" cy="852665"/>
            <a:chOff x="508000" y="3603221"/>
            <a:chExt cx="3922593" cy="852665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601058" y="3871735"/>
              <a:ext cx="1736477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601058" y="3603221"/>
              <a:ext cx="1736477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1601058" y="3871736"/>
              <a:ext cx="0" cy="58415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3337535" y="3871736"/>
              <a:ext cx="0" cy="58415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08000" y="4455886"/>
              <a:ext cx="109305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337535" y="4455886"/>
              <a:ext cx="109305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08000" y="5733143"/>
            <a:ext cx="3922593" cy="21771"/>
            <a:chOff x="508000" y="5733143"/>
            <a:chExt cx="3922593" cy="21771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508000" y="5754914"/>
              <a:ext cx="109305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337535" y="5733143"/>
              <a:ext cx="109305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>
            <a:off x="1558266" y="5733143"/>
            <a:ext cx="1779269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558266" y="5036457"/>
            <a:ext cx="1388134" cy="696686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812050" y="1070379"/>
            <a:ext cx="1705428" cy="2532842"/>
            <a:chOff x="812050" y="1070379"/>
            <a:chExt cx="1705428" cy="2532842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517478" y="2336800"/>
              <a:ext cx="0" cy="126642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812050" y="1070379"/>
              <a:ext cx="0" cy="126642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12050" y="1070379"/>
              <a:ext cx="905873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12050" y="2336800"/>
              <a:ext cx="170542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 flipH="1">
            <a:off x="2497574" y="1070379"/>
            <a:ext cx="1154065" cy="2532842"/>
            <a:chOff x="812050" y="1070379"/>
            <a:chExt cx="1705428" cy="2532842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2517478" y="2336800"/>
              <a:ext cx="0" cy="126642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812050" y="1070379"/>
              <a:ext cx="0" cy="126642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812050" y="1070379"/>
              <a:ext cx="905873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12050" y="2336800"/>
              <a:ext cx="170542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7094116" y="1070379"/>
            <a:ext cx="1705428" cy="2112028"/>
            <a:chOff x="812050" y="1070379"/>
            <a:chExt cx="1705428" cy="2112028"/>
          </a:xfrm>
        </p:grpSpPr>
        <p:cxnSp>
          <p:nvCxnSpPr>
            <p:cNvPr id="63" name="Straight Connector 62"/>
            <p:cNvCxnSpPr>
              <a:endCxn id="72" idx="0"/>
            </p:cNvCxnSpPr>
            <p:nvPr/>
          </p:nvCxnSpPr>
          <p:spPr>
            <a:xfrm flipH="1">
              <a:off x="2497574" y="2336800"/>
              <a:ext cx="19904" cy="845607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812050" y="1070379"/>
              <a:ext cx="0" cy="126642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12050" y="1070379"/>
              <a:ext cx="905873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812050" y="2336800"/>
              <a:ext cx="170542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 flipH="1">
            <a:off x="8772954" y="1070378"/>
            <a:ext cx="1154065" cy="2112028"/>
            <a:chOff x="812050" y="1070379"/>
            <a:chExt cx="1705428" cy="2112028"/>
          </a:xfrm>
        </p:grpSpPr>
        <p:cxnSp>
          <p:nvCxnSpPr>
            <p:cNvPr id="68" name="Straight Connector 67"/>
            <p:cNvCxnSpPr/>
            <p:nvPr/>
          </p:nvCxnSpPr>
          <p:spPr>
            <a:xfrm flipH="1">
              <a:off x="2517478" y="2336800"/>
              <a:ext cx="0" cy="845607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12050" y="1070379"/>
              <a:ext cx="0" cy="126642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812050" y="1070379"/>
              <a:ext cx="905873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12050" y="2336800"/>
              <a:ext cx="170542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6790066" y="3182407"/>
            <a:ext cx="3922593" cy="1277159"/>
            <a:chOff x="6790066" y="4018814"/>
            <a:chExt cx="3922593" cy="1277159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7883124" y="4711822"/>
              <a:ext cx="1736477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883124" y="4443308"/>
              <a:ext cx="1736477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7883124" y="4711823"/>
              <a:ext cx="0" cy="58415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9619601" y="4711823"/>
              <a:ext cx="0" cy="58415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790066" y="5295973"/>
              <a:ext cx="109305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9619601" y="5295973"/>
              <a:ext cx="109305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8567393" y="4018814"/>
              <a:ext cx="424494" cy="424494"/>
            </a:xfrm>
            <a:prstGeom prst="ellipse">
              <a:avLst/>
            </a:prstGeom>
            <a:noFill/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838247" y="5704214"/>
            <a:ext cx="3922593" cy="21771"/>
            <a:chOff x="508000" y="5733143"/>
            <a:chExt cx="3922593" cy="21771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508000" y="5754914"/>
              <a:ext cx="109305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3337535" y="5733143"/>
              <a:ext cx="1093058" cy="0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/>
          <p:cNvCxnSpPr/>
          <p:nvPr/>
        </p:nvCxnSpPr>
        <p:spPr>
          <a:xfrm>
            <a:off x="7888513" y="5704214"/>
            <a:ext cx="1779269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888513" y="5007528"/>
            <a:ext cx="1388134" cy="696686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38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lay 3"/>
          <p:cNvSpPr/>
          <p:nvPr/>
        </p:nvSpPr>
        <p:spPr>
          <a:xfrm>
            <a:off x="1357313" y="728663"/>
            <a:ext cx="1071562" cy="1071562"/>
          </a:xfrm>
          <a:prstGeom prst="flowChartDelay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64255" y="1568676"/>
            <a:ext cx="109305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4255" y="982889"/>
            <a:ext cx="109305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28875" y="1282926"/>
            <a:ext cx="109305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51" y="151892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51" y="1568675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</a:t>
            </a:r>
            <a:endParaRPr lang="en-US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732181" y="521579"/>
                <a:ext cx="153651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⋀</m:t>
                      </m:r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4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181" y="521579"/>
                <a:ext cx="1536511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V="1">
            <a:off x="7595179" y="1657853"/>
            <a:ext cx="11970" cy="65246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75200" y="929889"/>
            <a:ext cx="7103912" cy="5300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 rot="5400000">
            <a:off x="4329703" y="3301086"/>
            <a:ext cx="890995" cy="625513"/>
            <a:chOff x="1717923" y="595086"/>
            <a:chExt cx="1343841" cy="943429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717923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262209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87707" y="830942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517478" y="830941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806495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061764" y="830941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/>
          <p:cNvCxnSpPr/>
          <p:nvPr/>
        </p:nvCxnSpPr>
        <p:spPr>
          <a:xfrm flipV="1">
            <a:off x="4775200" y="938767"/>
            <a:ext cx="0" cy="222582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75200" y="6510288"/>
            <a:ext cx="7103911" cy="11389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775200" y="4059340"/>
            <a:ext cx="0" cy="246765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022579" y="2310317"/>
            <a:ext cx="11970" cy="65246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582659" y="2302493"/>
            <a:ext cx="433384" cy="1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7601165" y="1657852"/>
            <a:ext cx="433384" cy="1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998089" y="3567141"/>
            <a:ext cx="11970" cy="65246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7384473" y="2954957"/>
            <a:ext cx="650076" cy="652464"/>
            <a:chOff x="6849636" y="2958584"/>
            <a:chExt cx="650076" cy="652464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/>
          <p:cNvCxnSpPr/>
          <p:nvPr/>
        </p:nvCxnSpPr>
        <p:spPr>
          <a:xfrm flipV="1">
            <a:off x="7396443" y="1650029"/>
            <a:ext cx="11970" cy="65246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8022579" y="987893"/>
            <a:ext cx="11970" cy="65246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028398" y="4217788"/>
            <a:ext cx="4568516" cy="1817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6366455" y="4848539"/>
            <a:ext cx="650076" cy="652464"/>
            <a:chOff x="6849636" y="2958584"/>
            <a:chExt cx="650076" cy="652464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581052" y="4837150"/>
            <a:ext cx="650076" cy="652464"/>
            <a:chOff x="6849636" y="2958584"/>
            <a:chExt cx="650076" cy="652464"/>
          </a:xfrm>
        </p:grpSpPr>
        <p:cxnSp>
          <p:nvCxnSpPr>
            <p:cNvPr id="51" name="Straight Connector 50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/>
          <p:cNvCxnSpPr/>
          <p:nvPr/>
        </p:nvCxnSpPr>
        <p:spPr>
          <a:xfrm flipV="1">
            <a:off x="7022413" y="4206878"/>
            <a:ext cx="11970" cy="65246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6992041" y="5472864"/>
            <a:ext cx="12519" cy="1048813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9235519" y="4190671"/>
            <a:ext cx="11970" cy="65246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9231128" y="5440005"/>
            <a:ext cx="0" cy="1070283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8403117" y="5077160"/>
            <a:ext cx="163120" cy="163120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184934" y="5077160"/>
            <a:ext cx="163120" cy="163120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5535462" y="5157331"/>
            <a:ext cx="649472" cy="1744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10153511" y="3395919"/>
                <a:ext cx="153651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⋀</m:t>
                      </m:r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4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3511" y="3395919"/>
                <a:ext cx="1536511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>
            <a:off x="7799351" y="5157331"/>
            <a:ext cx="60376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761057" y="3281189"/>
            <a:ext cx="60376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793179" y="1960381"/>
            <a:ext cx="60376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285232" y="1532743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000756" y="4741832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344289" y="4759272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248292" y="2862152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5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64255" y="1568676"/>
            <a:ext cx="109305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4255" y="982889"/>
            <a:ext cx="109305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28875" y="1282926"/>
            <a:ext cx="109305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51" y="151892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51" y="1568675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</a:t>
            </a:r>
            <a:endParaRPr lang="en-US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732181" y="521579"/>
                <a:ext cx="153651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⋁</m:t>
                      </m:r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4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181" y="521579"/>
                <a:ext cx="1536511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V="1">
            <a:off x="6590094" y="1661783"/>
            <a:ext cx="11970" cy="65246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96039" y="971437"/>
            <a:ext cx="7093760" cy="16769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75200" y="6515925"/>
            <a:ext cx="7114598" cy="11069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9246206" y="945786"/>
            <a:ext cx="11970" cy="65246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577574" y="2306423"/>
            <a:ext cx="433384" cy="1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596080" y="1661782"/>
            <a:ext cx="433384" cy="1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9233686" y="2202610"/>
            <a:ext cx="0" cy="73162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8608100" y="1590426"/>
            <a:ext cx="650076" cy="652464"/>
            <a:chOff x="6849636" y="2958584"/>
            <a:chExt cx="650076" cy="652464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/>
          <p:cNvCxnSpPr/>
          <p:nvPr/>
        </p:nvCxnSpPr>
        <p:spPr>
          <a:xfrm flipV="1">
            <a:off x="6391358" y="1653959"/>
            <a:ext cx="11970" cy="65246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7494" y="991823"/>
            <a:ext cx="11970" cy="65246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987019" y="2922840"/>
            <a:ext cx="326480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7467845" y="3522801"/>
            <a:ext cx="650076" cy="652464"/>
            <a:chOff x="6849636" y="2958584"/>
            <a:chExt cx="650076" cy="652464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7440067" y="4857473"/>
            <a:ext cx="650076" cy="652464"/>
            <a:chOff x="6849636" y="2958584"/>
            <a:chExt cx="650076" cy="652464"/>
          </a:xfrm>
        </p:grpSpPr>
        <p:cxnSp>
          <p:nvCxnSpPr>
            <p:cNvPr id="51" name="Straight Connector 50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/>
          <p:cNvCxnSpPr/>
          <p:nvPr/>
        </p:nvCxnSpPr>
        <p:spPr>
          <a:xfrm flipV="1">
            <a:off x="8123803" y="2881140"/>
            <a:ext cx="11970" cy="65246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8090143" y="4141767"/>
            <a:ext cx="9272" cy="715707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8034327" y="5493187"/>
            <a:ext cx="13820" cy="102273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7262132" y="5097483"/>
            <a:ext cx="163120" cy="163120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286324" y="3751422"/>
            <a:ext cx="163120" cy="163120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6636852" y="3831593"/>
            <a:ext cx="649472" cy="1744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9480730" y="2951839"/>
                <a:ext cx="153651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⋁</m:t>
                      </m:r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4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0730" y="2951839"/>
                <a:ext cx="1536511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>
            <a:off x="6658366" y="5177654"/>
            <a:ext cx="60376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984684" y="1916658"/>
            <a:ext cx="60376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788094" y="1964311"/>
            <a:ext cx="60376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281709" y="1548812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102146" y="3416094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203304" y="4779595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514633" y="1507352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</a:t>
            </a:r>
            <a:endParaRPr lang="en-US" sz="4800" dirty="0">
              <a:solidFill>
                <a:schemeClr val="bg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987019" y="2270376"/>
            <a:ext cx="11970" cy="65246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oon 11"/>
          <p:cNvSpPr/>
          <p:nvPr/>
        </p:nvSpPr>
        <p:spPr>
          <a:xfrm rot="10800000">
            <a:off x="1095964" y="747145"/>
            <a:ext cx="1387019" cy="1071562"/>
          </a:xfrm>
          <a:prstGeom prst="moon">
            <a:avLst>
              <a:gd name="adj" fmla="val 8079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 rot="5400000">
            <a:off x="4329703" y="3301086"/>
            <a:ext cx="890995" cy="625513"/>
            <a:chOff x="1717923" y="595086"/>
            <a:chExt cx="1343841" cy="943429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1717923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2262209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987707" y="830942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517478" y="830941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806495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3061764" y="830941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flipV="1">
            <a:off x="4775200" y="938767"/>
            <a:ext cx="0" cy="222582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775200" y="4059340"/>
            <a:ext cx="0" cy="246765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68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64255" y="1568676"/>
            <a:ext cx="109305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4255" y="982889"/>
            <a:ext cx="109305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28875" y="1282926"/>
            <a:ext cx="109305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751" y="151892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51" y="1568675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</a:t>
            </a:r>
            <a:endParaRPr lang="en-US" sz="4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572049" y="439331"/>
                <a:ext cx="202606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4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2049" y="439331"/>
                <a:ext cx="2026067" cy="8309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4775200" y="981187"/>
            <a:ext cx="7232983" cy="170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75200" y="6508906"/>
            <a:ext cx="7232982" cy="11069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304716" y="3996328"/>
            <a:ext cx="2952874" cy="329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6620913" y="4708992"/>
            <a:ext cx="650076" cy="652464"/>
            <a:chOff x="6849636" y="2958584"/>
            <a:chExt cx="650076" cy="652464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608943" y="5593782"/>
            <a:ext cx="650076" cy="652464"/>
            <a:chOff x="6849636" y="2958584"/>
            <a:chExt cx="650076" cy="652464"/>
          </a:xfrm>
        </p:grpSpPr>
        <p:cxnSp>
          <p:nvCxnSpPr>
            <p:cNvPr id="51" name="Straight Connector 50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Straight Connector 54"/>
          <p:cNvCxnSpPr/>
          <p:nvPr/>
        </p:nvCxnSpPr>
        <p:spPr>
          <a:xfrm flipV="1">
            <a:off x="7276872" y="3989069"/>
            <a:ext cx="27844" cy="730726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7247848" y="5371746"/>
            <a:ext cx="3119" cy="247191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7223797" y="6199794"/>
            <a:ext cx="13820" cy="30911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6436790" y="5812199"/>
            <a:ext cx="163120" cy="163120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39392" y="4937613"/>
            <a:ext cx="163120" cy="163120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5789920" y="5017784"/>
            <a:ext cx="649472" cy="1744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849175" y="5888123"/>
            <a:ext cx="60376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255214" y="4602285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421605" y="5484493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2" name="Moon 11"/>
          <p:cNvSpPr/>
          <p:nvPr/>
        </p:nvSpPr>
        <p:spPr>
          <a:xfrm rot="10800000">
            <a:off x="1095964" y="747145"/>
            <a:ext cx="1387019" cy="1071562"/>
          </a:xfrm>
          <a:prstGeom prst="moon">
            <a:avLst>
              <a:gd name="adj" fmla="val 8707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Arc 2"/>
          <p:cNvSpPr/>
          <p:nvPr/>
        </p:nvSpPr>
        <p:spPr>
          <a:xfrm>
            <a:off x="556017" y="747144"/>
            <a:ext cx="587693" cy="1071564"/>
          </a:xfrm>
          <a:prstGeom prst="arc">
            <a:avLst>
              <a:gd name="adj1" fmla="val 17169744"/>
              <a:gd name="adj2" fmla="val 4535810"/>
            </a:avLst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10200185" y="3592913"/>
                <a:ext cx="202606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4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0185" y="3592913"/>
                <a:ext cx="2026067" cy="8309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Group 64"/>
          <p:cNvGrpSpPr/>
          <p:nvPr/>
        </p:nvGrpSpPr>
        <p:grpSpPr>
          <a:xfrm>
            <a:off x="9110115" y="4716251"/>
            <a:ext cx="650076" cy="652464"/>
            <a:chOff x="6849636" y="2958584"/>
            <a:chExt cx="650076" cy="652464"/>
          </a:xfrm>
        </p:grpSpPr>
        <p:cxnSp>
          <p:nvCxnSpPr>
            <p:cNvPr id="66" name="Straight Connector 65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9098145" y="5601041"/>
            <a:ext cx="650076" cy="652464"/>
            <a:chOff x="6849636" y="2958584"/>
            <a:chExt cx="650076" cy="652464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Straight Connector 82"/>
          <p:cNvCxnSpPr/>
          <p:nvPr/>
        </p:nvCxnSpPr>
        <p:spPr>
          <a:xfrm flipH="1" flipV="1">
            <a:off x="9760191" y="3972320"/>
            <a:ext cx="5883" cy="75473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9737050" y="5379005"/>
            <a:ext cx="3119" cy="247191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9712999" y="6207053"/>
            <a:ext cx="13820" cy="30911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8466599" y="5025043"/>
            <a:ext cx="649472" cy="1744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8501078" y="5896034"/>
            <a:ext cx="60376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960545" y="4583423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27995" y="5495341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</a:t>
            </a:r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92" name="Group 91"/>
          <p:cNvGrpSpPr/>
          <p:nvPr/>
        </p:nvGrpSpPr>
        <p:grpSpPr>
          <a:xfrm rot="5400000">
            <a:off x="4329703" y="3301086"/>
            <a:ext cx="890995" cy="625513"/>
            <a:chOff x="1717923" y="595086"/>
            <a:chExt cx="1343841" cy="943429"/>
          </a:xfrm>
        </p:grpSpPr>
        <p:cxnSp>
          <p:nvCxnSpPr>
            <p:cNvPr id="93" name="Straight Connector 92"/>
            <p:cNvCxnSpPr/>
            <p:nvPr/>
          </p:nvCxnSpPr>
          <p:spPr>
            <a:xfrm>
              <a:off x="1717923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262209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987707" y="830942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517478" y="830941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2806495" y="595086"/>
              <a:ext cx="2359" cy="943429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3061764" y="830941"/>
              <a:ext cx="0" cy="471715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/>
          <p:cNvCxnSpPr/>
          <p:nvPr/>
        </p:nvCxnSpPr>
        <p:spPr>
          <a:xfrm flipV="1">
            <a:off x="4775200" y="938767"/>
            <a:ext cx="0" cy="222582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4775200" y="4059340"/>
            <a:ext cx="0" cy="246765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6685116" y="1277662"/>
            <a:ext cx="650076" cy="652464"/>
            <a:chOff x="6849636" y="2958584"/>
            <a:chExt cx="650076" cy="652464"/>
          </a:xfrm>
        </p:grpSpPr>
        <p:cxnSp>
          <p:nvCxnSpPr>
            <p:cNvPr id="102" name="Straight Connector 101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6673146" y="2162452"/>
            <a:ext cx="650076" cy="652464"/>
            <a:chOff x="6849636" y="2958584"/>
            <a:chExt cx="650076" cy="652464"/>
          </a:xfrm>
        </p:grpSpPr>
        <p:cxnSp>
          <p:nvCxnSpPr>
            <p:cNvPr id="107" name="Straight Connector 106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1" name="Straight Connector 110"/>
          <p:cNvCxnSpPr/>
          <p:nvPr/>
        </p:nvCxnSpPr>
        <p:spPr>
          <a:xfrm flipH="1" flipV="1">
            <a:off x="7312051" y="945963"/>
            <a:ext cx="29023" cy="34250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 flipV="1">
            <a:off x="7312051" y="1940416"/>
            <a:ext cx="3119" cy="247191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7288000" y="2768464"/>
            <a:ext cx="0" cy="1204117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/>
          <p:cNvSpPr/>
          <p:nvPr/>
        </p:nvSpPr>
        <p:spPr>
          <a:xfrm>
            <a:off x="6500993" y="2380869"/>
            <a:ext cx="163120" cy="163120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5854123" y="1603088"/>
            <a:ext cx="830992" cy="806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913378" y="2456793"/>
            <a:ext cx="603766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5319417" y="1170955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485808" y="2053163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</a:t>
            </a:r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9083893" y="1294150"/>
            <a:ext cx="650076" cy="652464"/>
            <a:chOff x="6849636" y="2958584"/>
            <a:chExt cx="650076" cy="652464"/>
          </a:xfrm>
        </p:grpSpPr>
        <p:cxnSp>
          <p:nvCxnSpPr>
            <p:cNvPr id="121" name="Straight Connector 120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9071923" y="2178940"/>
            <a:ext cx="650076" cy="652464"/>
            <a:chOff x="6849636" y="2958584"/>
            <a:chExt cx="650076" cy="652464"/>
          </a:xfrm>
        </p:grpSpPr>
        <p:cxnSp>
          <p:nvCxnSpPr>
            <p:cNvPr id="126" name="Straight Connector 125"/>
            <p:cNvCxnSpPr/>
            <p:nvPr/>
          </p:nvCxnSpPr>
          <p:spPr>
            <a:xfrm flipV="1">
              <a:off x="7054357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7066328" y="2958584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>
              <a:off x="7047822" y="3594298"/>
              <a:ext cx="433384" cy="1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6849636" y="2958584"/>
              <a:ext cx="11970" cy="652464"/>
            </a:xfrm>
            <a:prstGeom prst="line">
              <a:avLst/>
            </a:prstGeom>
            <a:ln w="508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Connector 129"/>
          <p:cNvCxnSpPr/>
          <p:nvPr/>
        </p:nvCxnSpPr>
        <p:spPr>
          <a:xfrm flipH="1" flipV="1">
            <a:off x="9710828" y="962451"/>
            <a:ext cx="29023" cy="342502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H="1" flipV="1">
            <a:off x="9710828" y="1956904"/>
            <a:ext cx="3119" cy="247191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 flipV="1">
            <a:off x="9686777" y="2784952"/>
            <a:ext cx="9807" cy="1220605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>
          <a:xfrm>
            <a:off x="8902372" y="1522771"/>
            <a:ext cx="163120" cy="163120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8252900" y="1602942"/>
            <a:ext cx="649472" cy="1744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8312155" y="2456793"/>
            <a:ext cx="771738" cy="164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7718194" y="1187443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884585" y="2069651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210</Words>
  <Application>Microsoft Office PowerPoint</Application>
  <PresentationFormat>Widescreen</PresentationFormat>
  <Paragraphs>187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42</cp:revision>
  <dcterms:created xsi:type="dcterms:W3CDTF">2015-10-01T21:32:43Z</dcterms:created>
  <dcterms:modified xsi:type="dcterms:W3CDTF">2015-10-06T21:41:41Z</dcterms:modified>
</cp:coreProperties>
</file>